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5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1FBAE-79B2-60A1-018C-B291C19ED9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C5F94BC-B1FD-95C8-3A11-068D52A230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FB8EB42-3141-DCC9-83D9-7A1203607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84BB5E-C5FE-CEEE-A18E-3933FD5EB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209505-3B5B-46DA-DFAA-6A0177832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3058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A84ADC-8CA5-F175-5EFD-00FD6A3A8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6E6211-5525-6AAF-93D5-192429E0D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2D966D-F50D-D1E9-4852-E16A08DF9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B436227-6B6A-CE0D-3B4A-F7A00CA19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09690C-2516-0B2A-7C5C-DA8E55C1E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2398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10142C4-1572-67CC-C42D-2074D16521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75E33E8-FDC5-DC96-4F2B-21C114AED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CA2562-AA2C-27E2-31C9-EE3104718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019658-69A2-5D31-C02E-DCCC034F6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80B9FB-25D4-08AD-249E-25F85C5E7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4168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4371D4-F6D6-0426-9804-F9F063C4F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3290E7-3955-BD07-469D-E8CE8A59B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2073B3-E4AF-63D8-0372-AE683E9D9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73EFA4-0CD9-D974-CEC5-EB14101A2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26D1CA-A2E5-D5B3-DE34-89EF8D54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90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30737B-0424-9732-7B13-1F904065E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CAE9B9-9C55-2F00-DD6F-2466AD099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57625E-B173-B69C-9A01-F53D795D1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4C8AE8-624F-C502-0DDB-9B02DA6A1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43C1C80-DC61-97D1-EBAA-567EC5AB0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9908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24613F-02BB-5D5D-5B2B-07D8FCD95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C79FD4-21E3-9AE9-787C-07307D3AAC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609D335-7672-7144-5B00-9D836E16C9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19972D4-2217-1E18-D337-0E9C956E7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83F9DE6-38B8-85A0-945C-700EBF3DE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80B6835-4A8F-3B53-BED0-02C958E08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818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767CCF-6210-DA58-2601-1B47E8BAF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DD730C8-DE4A-FE70-7C97-E2A01ECC85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CABA3C1-9113-71F9-7478-7D568C0C1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2388652-CBDF-5623-DFF1-71F13D65BC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9D1A519-457E-4A1E-6E0C-33E4C8F89E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70B389E-8659-F4FB-2773-4215D843C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22E04DC-FDFF-3800-24B2-DB7D9EDE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DC4FE8F-5562-2CEE-893C-6080BBA22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0251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E5BFE0-2312-D3EC-3166-065A29BE2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D359E50-CE7B-C551-FB0E-0F7FC3A28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733B18D-9814-C599-2F91-206C6DDBD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426C650-1F54-6E1B-F4E3-C4C6A7BAF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8262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0F43A70-04B9-6A33-7ECE-FD5DDF78F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90E9F4C-49D2-1B43-EE3A-DF7DA15DD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9E69F9-59BC-5791-D6A4-16740BBF5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27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48DAC8-93F0-4754-1287-298C136AD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DBA2E0-6BC6-5226-6955-C3F79A518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DF3072C-B869-71DF-5F9E-02524F6CE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9CE5CF-F226-4043-74D9-0FF108B17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7FCD6C-7AD7-5B03-57CF-89FA91C99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9FE0BC7-4FDC-232C-330A-93FD5C4FC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2796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829C5C-AEC4-6654-A9A6-07CE36D69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4C4D6C1-B682-56FE-25E8-A7B6DB2C63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D153693-202F-2B37-ADCC-F0E543F48B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30951CD-1572-DACC-B55B-96A8D626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55AEB83-6EE5-7300-6517-1D7EFD8A6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6E67179-24CD-ABD2-F612-B448F288C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799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2B2329B-FEB6-47FA-57A5-E41D888FE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E99EFED-F28A-A025-DB44-49FA48C5F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47218F-2A15-3A63-7D8E-817A446CB2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899B6-2BFC-4BC0-9D1A-C1DB39431C35}" type="datetimeFigureOut">
              <a:rPr lang="de-DE" smtClean="0"/>
              <a:t>06.05.2022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C86717-B6EC-CB16-B94E-ACEE5BD61A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86AA8F-E950-DEEC-753C-55811F263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ACB34-89F8-4FF7-87D8-701781CAA6E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6203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C9174187-0385-81A9-E015-EDEBFE50409E}"/>
              </a:ext>
            </a:extLst>
          </p:cNvPr>
          <p:cNvCxnSpPr>
            <a:cxnSpLocks/>
          </p:cNvCxnSpPr>
          <p:nvPr/>
        </p:nvCxnSpPr>
        <p:spPr>
          <a:xfrm>
            <a:off x="6029741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98B548C7-B078-551A-2BCE-9525B699087E}"/>
              </a:ext>
            </a:extLst>
          </p:cNvPr>
          <p:cNvSpPr/>
          <p:nvPr/>
        </p:nvSpPr>
        <p:spPr>
          <a:xfrm>
            <a:off x="-1" y="0"/>
            <a:ext cx="6084000" cy="64948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4D92851-5F88-85C1-5C74-8D7313F6610E}"/>
              </a:ext>
            </a:extLst>
          </p:cNvPr>
          <p:cNvSpPr txBox="1"/>
          <p:nvPr/>
        </p:nvSpPr>
        <p:spPr>
          <a:xfrm>
            <a:off x="181215" y="186243"/>
            <a:ext cx="1361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MS Reference Sans Serif" panose="020B0604030504040204" pitchFamily="34" charset="0"/>
                <a:ea typeface="MS Gothic" panose="020B0609070205080204" pitchFamily="49" charset="-128"/>
                <a:cs typeface="Sanskrit Text" panose="020B0502040204020203" pitchFamily="18" charset="0"/>
              </a:rPr>
              <a:t>carloscastilloml</a:t>
            </a:r>
          </a:p>
        </p:txBody>
      </p:sp>
      <p:pic>
        <p:nvPicPr>
          <p:cNvPr id="11" name="Grafik 10" descr="Ein Bild, das Person, Mann enthält.&#10;&#10;Automatisch generierte Beschreibung">
            <a:extLst>
              <a:ext uri="{FF2B5EF4-FFF2-40B4-BE49-F238E27FC236}">
                <a16:creationId xmlns:a16="http://schemas.microsoft.com/office/drawing/2014/main" id="{F6F8968F-A3B9-0498-B9F3-36BF483E59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911" y="1349000"/>
            <a:ext cx="563709" cy="56370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90300A04-7708-ED44-2407-2B4347889CA5}"/>
              </a:ext>
            </a:extLst>
          </p:cNvPr>
          <p:cNvSpPr/>
          <p:nvPr/>
        </p:nvSpPr>
        <p:spPr>
          <a:xfrm>
            <a:off x="-1" y="639682"/>
            <a:ext cx="60840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2E19253-7DC3-A01B-F1BC-693ECB21CCC8}"/>
              </a:ext>
            </a:extLst>
          </p:cNvPr>
          <p:cNvSpPr/>
          <p:nvPr/>
        </p:nvSpPr>
        <p:spPr>
          <a:xfrm>
            <a:off x="0" y="5953162"/>
            <a:ext cx="6084000" cy="899160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09887E7-C44B-42F5-3A8B-AEEF97E371C4}"/>
              </a:ext>
            </a:extLst>
          </p:cNvPr>
          <p:cNvSpPr/>
          <p:nvPr/>
        </p:nvSpPr>
        <p:spPr>
          <a:xfrm>
            <a:off x="1" y="1009014"/>
            <a:ext cx="6084000" cy="4949826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B50CFEE-3345-0EA9-11B0-2715D4E960BA}"/>
              </a:ext>
            </a:extLst>
          </p:cNvPr>
          <p:cNvSpPr txBox="1"/>
          <p:nvPr/>
        </p:nvSpPr>
        <p:spPr>
          <a:xfrm>
            <a:off x="2149863" y="678426"/>
            <a:ext cx="4331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Blog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3AD4B6B-3F6E-7829-D362-C80AD6F10777}"/>
              </a:ext>
            </a:extLst>
          </p:cNvPr>
          <p:cNvSpPr txBox="1"/>
          <p:nvPr/>
        </p:nvSpPr>
        <p:spPr>
          <a:xfrm>
            <a:off x="3187111" y="678426"/>
            <a:ext cx="5341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About</a:t>
            </a:r>
          </a:p>
        </p:txBody>
      </p:sp>
      <p:sp>
        <p:nvSpPr>
          <p:cNvPr id="2" name="Rechteck: abgerundete Ecken 1">
            <a:extLst>
              <a:ext uri="{FF2B5EF4-FFF2-40B4-BE49-F238E27FC236}">
                <a16:creationId xmlns:a16="http://schemas.microsoft.com/office/drawing/2014/main" id="{60082002-5D17-A90E-02D2-ED4E4F679FA6}"/>
              </a:ext>
            </a:extLst>
          </p:cNvPr>
          <p:cNvSpPr/>
          <p:nvPr/>
        </p:nvSpPr>
        <p:spPr>
          <a:xfrm>
            <a:off x="1206253" y="1289168"/>
            <a:ext cx="131826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7B68C2C9-07C2-2B02-3237-570F123FAFD1}"/>
              </a:ext>
            </a:extLst>
          </p:cNvPr>
          <p:cNvSpPr/>
          <p:nvPr/>
        </p:nvSpPr>
        <p:spPr>
          <a:xfrm>
            <a:off x="2951295" y="1309368"/>
            <a:ext cx="131826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89FE8B4C-0777-C5AD-C284-C76F0576FE53}"/>
              </a:ext>
            </a:extLst>
          </p:cNvPr>
          <p:cNvSpPr/>
          <p:nvPr/>
        </p:nvSpPr>
        <p:spPr>
          <a:xfrm>
            <a:off x="1206253" y="2667199"/>
            <a:ext cx="131826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92B92AFE-AB48-4E74-C980-70E41BF23AB3}"/>
              </a:ext>
            </a:extLst>
          </p:cNvPr>
          <p:cNvSpPr/>
          <p:nvPr/>
        </p:nvSpPr>
        <p:spPr>
          <a:xfrm>
            <a:off x="6083999" y="0"/>
            <a:ext cx="6084000" cy="64948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EEFB656-5B7D-95A2-5932-0CB0CFE1320D}"/>
              </a:ext>
            </a:extLst>
          </p:cNvPr>
          <p:cNvSpPr txBox="1"/>
          <p:nvPr/>
        </p:nvSpPr>
        <p:spPr>
          <a:xfrm>
            <a:off x="6265215" y="186243"/>
            <a:ext cx="1361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MS Reference Sans Serif" panose="020B0604030504040204" pitchFamily="34" charset="0"/>
                <a:ea typeface="MS Gothic" panose="020B0609070205080204" pitchFamily="49" charset="-128"/>
                <a:cs typeface="Sanskrit Text" panose="020B0502040204020203" pitchFamily="18" charset="0"/>
              </a:rPr>
              <a:t>carloscastilloml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B0630E4-AFB7-F085-162C-A4AB8B0FFC0B}"/>
              </a:ext>
            </a:extLst>
          </p:cNvPr>
          <p:cNvSpPr/>
          <p:nvPr/>
        </p:nvSpPr>
        <p:spPr>
          <a:xfrm>
            <a:off x="6083999" y="639682"/>
            <a:ext cx="60840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8B9B7BE-53FF-C441-EE84-3AA41EA0B5BE}"/>
              </a:ext>
            </a:extLst>
          </p:cNvPr>
          <p:cNvSpPr txBox="1"/>
          <p:nvPr/>
        </p:nvSpPr>
        <p:spPr>
          <a:xfrm>
            <a:off x="8233863" y="678426"/>
            <a:ext cx="4331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Blog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9AC059B-04B7-6A23-D1B8-F9650C9BAB04}"/>
              </a:ext>
            </a:extLst>
          </p:cNvPr>
          <p:cNvSpPr txBox="1"/>
          <p:nvPr/>
        </p:nvSpPr>
        <p:spPr>
          <a:xfrm>
            <a:off x="9271111" y="678426"/>
            <a:ext cx="5341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About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3E4CF9E-91F4-CD04-E187-0047EECCD36B}"/>
              </a:ext>
            </a:extLst>
          </p:cNvPr>
          <p:cNvSpPr txBox="1"/>
          <p:nvPr/>
        </p:nvSpPr>
        <p:spPr>
          <a:xfrm>
            <a:off x="8803498" y="1488144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About </a:t>
            </a:r>
            <a:r>
              <a:rPr lang="de-DE" dirty="0" err="1"/>
              <a:t>me</a:t>
            </a:r>
            <a:r>
              <a:rPr lang="de-DE" dirty="0"/>
              <a:t> 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7A8F6D26-0A67-0A01-0188-CF3FA8BDA700}"/>
              </a:ext>
            </a:extLst>
          </p:cNvPr>
          <p:cNvSpPr txBox="1"/>
          <p:nvPr/>
        </p:nvSpPr>
        <p:spPr>
          <a:xfrm>
            <a:off x="7270750" y="2176838"/>
            <a:ext cx="3702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________________________</a:t>
            </a:r>
          </a:p>
        </p:txBody>
      </p:sp>
      <p:pic>
        <p:nvPicPr>
          <p:cNvPr id="10" name="Grafik 9" descr="Ein Bild, das Person, Himmel, Wasser, draußen enthält.&#10;&#10;Automatisch generierte Beschreibung">
            <a:extLst>
              <a:ext uri="{FF2B5EF4-FFF2-40B4-BE49-F238E27FC236}">
                <a16:creationId xmlns:a16="http://schemas.microsoft.com/office/drawing/2014/main" id="{6B6B3EC4-31C4-8C82-5530-68A7CE642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1119" y="3124399"/>
            <a:ext cx="1862626" cy="2482651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8C6D8AEB-8087-8486-955A-6DF4A60064B8}"/>
              </a:ext>
            </a:extLst>
          </p:cNvPr>
          <p:cNvSpPr txBox="1"/>
          <p:nvPr/>
        </p:nvSpPr>
        <p:spPr>
          <a:xfrm>
            <a:off x="7039526" y="3124598"/>
            <a:ext cx="20215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_______________________________________________________________________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1911258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C9174187-0385-81A9-E015-EDEBFE50409E}"/>
              </a:ext>
            </a:extLst>
          </p:cNvPr>
          <p:cNvCxnSpPr>
            <a:cxnSpLocks/>
          </p:cNvCxnSpPr>
          <p:nvPr/>
        </p:nvCxnSpPr>
        <p:spPr>
          <a:xfrm>
            <a:off x="6083999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E4D92851-5F88-85C1-5C74-8D7313F6610E}"/>
              </a:ext>
            </a:extLst>
          </p:cNvPr>
          <p:cNvSpPr txBox="1"/>
          <p:nvPr/>
        </p:nvSpPr>
        <p:spPr>
          <a:xfrm>
            <a:off x="206476" y="178503"/>
            <a:ext cx="1361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accent6">
                    <a:lumMod val="50000"/>
                  </a:schemeClr>
                </a:solidFill>
                <a:latin typeface="MS Reference Sans Serif" panose="020B0604030504040204" pitchFamily="34" charset="0"/>
                <a:ea typeface="MS Gothic" panose="020B0609070205080204" pitchFamily="49" charset="-128"/>
                <a:cs typeface="Sanskrit Text" panose="020B0502040204020203" pitchFamily="18" charset="0"/>
              </a:rPr>
              <a:t>carloscastilloml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2E19253-7DC3-A01B-F1BC-693ECB21CCC8}"/>
              </a:ext>
            </a:extLst>
          </p:cNvPr>
          <p:cNvSpPr/>
          <p:nvPr/>
        </p:nvSpPr>
        <p:spPr>
          <a:xfrm>
            <a:off x="0" y="5953162"/>
            <a:ext cx="6084000" cy="899160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09887E7-C44B-42F5-3A8B-AEEF97E371C4}"/>
              </a:ext>
            </a:extLst>
          </p:cNvPr>
          <p:cNvSpPr/>
          <p:nvPr/>
        </p:nvSpPr>
        <p:spPr>
          <a:xfrm>
            <a:off x="1" y="1009014"/>
            <a:ext cx="6084000" cy="4949826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B50CFEE-3345-0EA9-11B0-2715D4E960BA}"/>
              </a:ext>
            </a:extLst>
          </p:cNvPr>
          <p:cNvSpPr txBox="1"/>
          <p:nvPr/>
        </p:nvSpPr>
        <p:spPr>
          <a:xfrm>
            <a:off x="2160196" y="217019"/>
            <a:ext cx="3674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Blog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3AD4B6B-3F6E-7829-D362-C80AD6F10777}"/>
              </a:ext>
            </a:extLst>
          </p:cNvPr>
          <p:cNvSpPr txBox="1"/>
          <p:nvPr/>
        </p:nvSpPr>
        <p:spPr>
          <a:xfrm>
            <a:off x="9538171" y="1273291"/>
            <a:ext cx="4411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About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EEFB656-5B7D-95A2-5932-0CB0CFE1320D}"/>
              </a:ext>
            </a:extLst>
          </p:cNvPr>
          <p:cNvSpPr txBox="1"/>
          <p:nvPr/>
        </p:nvSpPr>
        <p:spPr>
          <a:xfrm>
            <a:off x="6265215" y="186243"/>
            <a:ext cx="1361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MS Reference Sans Serif" panose="020B0604030504040204" pitchFamily="34" charset="0"/>
                <a:ea typeface="MS Gothic" panose="020B0609070205080204" pitchFamily="49" charset="-128"/>
                <a:cs typeface="Sanskrit Text" panose="020B0502040204020203" pitchFamily="18" charset="0"/>
              </a:rPr>
              <a:t>carloscastilloml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8B9B7BE-53FF-C441-EE84-3AA41EA0B5BE}"/>
              </a:ext>
            </a:extLst>
          </p:cNvPr>
          <p:cNvSpPr txBox="1"/>
          <p:nvPr/>
        </p:nvSpPr>
        <p:spPr>
          <a:xfrm>
            <a:off x="8233863" y="678426"/>
            <a:ext cx="4331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Blog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19AC059B-04B7-6A23-D1B8-F9650C9BAB04}"/>
              </a:ext>
            </a:extLst>
          </p:cNvPr>
          <p:cNvSpPr txBox="1"/>
          <p:nvPr/>
        </p:nvSpPr>
        <p:spPr>
          <a:xfrm>
            <a:off x="9271111" y="678426"/>
            <a:ext cx="5341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About</a:t>
            </a:r>
          </a:p>
        </p:txBody>
      </p:sp>
      <p:pic>
        <p:nvPicPr>
          <p:cNvPr id="3" name="Grafik 2" descr="Ein Bild, das Baum, draußen, Pflanze, Wald enthält.&#10;&#10;Automatisch generierte Beschreibung">
            <a:extLst>
              <a:ext uri="{FF2B5EF4-FFF2-40B4-BE49-F238E27FC236}">
                <a16:creationId xmlns:a16="http://schemas.microsoft.com/office/drawing/2014/main" id="{181C2872-AA03-BB8D-B861-243FDDD4A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014"/>
            <a:ext cx="6083998" cy="4562999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C0F7CE64-D892-1F61-142E-82E7FB020EBF}"/>
              </a:ext>
            </a:extLst>
          </p:cNvPr>
          <p:cNvSpPr txBox="1"/>
          <p:nvPr/>
        </p:nvSpPr>
        <p:spPr>
          <a:xfrm>
            <a:off x="2029724" y="2646201"/>
            <a:ext cx="21850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chemeClr val="bg1"/>
                </a:solidFill>
                <a:latin typeface="MS Reference Sans Serif" panose="020B0604030504040204" pitchFamily="34" charset="0"/>
              </a:rPr>
              <a:t>Data Analysis Blog</a:t>
            </a:r>
          </a:p>
        </p:txBody>
      </p:sp>
      <p:pic>
        <p:nvPicPr>
          <p:cNvPr id="16" name="Grafik 15" descr="Ein Bild, das Baum, draußen, Pflanze, Wald enthält.&#10;&#10;Automatisch generierte Beschreibung">
            <a:extLst>
              <a:ext uri="{FF2B5EF4-FFF2-40B4-BE49-F238E27FC236}">
                <a16:creationId xmlns:a16="http://schemas.microsoft.com/office/drawing/2014/main" id="{5BD6D0DC-66BA-6062-8624-044970274E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869" b="57096"/>
          <a:stretch/>
        </p:blipFill>
        <p:spPr>
          <a:xfrm>
            <a:off x="6097280" y="1"/>
            <a:ext cx="6083998" cy="1077902"/>
          </a:xfrm>
          <a:prstGeom prst="rect">
            <a:avLst/>
          </a:prstGeom>
        </p:spPr>
      </p:pic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00AAF686-336C-753A-8102-6E34E338AF7D}"/>
              </a:ext>
            </a:extLst>
          </p:cNvPr>
          <p:cNvSpPr/>
          <p:nvPr/>
        </p:nvSpPr>
        <p:spPr>
          <a:xfrm>
            <a:off x="8630170" y="339201"/>
            <a:ext cx="1141883" cy="3886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bg1"/>
                </a:solidFill>
                <a:latin typeface="MS Reference Sans Serif" panose="020B0604030504040204" pitchFamily="34" charset="0"/>
              </a:rPr>
              <a:t>kolibre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BD94F2A-0187-B137-F5FB-8A2AD8763A10}"/>
              </a:ext>
            </a:extLst>
          </p:cNvPr>
          <p:cNvSpPr txBox="1"/>
          <p:nvPr/>
        </p:nvSpPr>
        <p:spPr>
          <a:xfrm>
            <a:off x="8537782" y="1273291"/>
            <a:ext cx="3674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Blog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5CADB71C-E357-4DBF-68B8-39EA1880BC38}"/>
              </a:ext>
            </a:extLst>
          </p:cNvPr>
          <p:cNvSpPr/>
          <p:nvPr/>
        </p:nvSpPr>
        <p:spPr>
          <a:xfrm>
            <a:off x="7057486" y="1834817"/>
            <a:ext cx="2020254" cy="981270"/>
          </a:xfrm>
          <a:prstGeom prst="roundRect">
            <a:avLst/>
          </a:prstGeom>
          <a:solidFill>
            <a:schemeClr val="accent6">
              <a:lumMod val="50000"/>
              <a:alpha val="32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AA9AA404-80F1-0BB6-1699-292BC36A3BBE}"/>
              </a:ext>
            </a:extLst>
          </p:cNvPr>
          <p:cNvSpPr/>
          <p:nvPr/>
        </p:nvSpPr>
        <p:spPr>
          <a:xfrm>
            <a:off x="9383243" y="1837209"/>
            <a:ext cx="2020254" cy="981270"/>
          </a:xfrm>
          <a:prstGeom prst="roundRect">
            <a:avLst/>
          </a:prstGeom>
          <a:solidFill>
            <a:schemeClr val="accent6">
              <a:lumMod val="50000"/>
              <a:alpha val="32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85D35190-6A51-6369-B3A1-C0C9D65E6BB3}"/>
              </a:ext>
            </a:extLst>
          </p:cNvPr>
          <p:cNvSpPr/>
          <p:nvPr/>
        </p:nvSpPr>
        <p:spPr>
          <a:xfrm>
            <a:off x="7119025" y="3162169"/>
            <a:ext cx="2020254" cy="981270"/>
          </a:xfrm>
          <a:prstGeom prst="roundRect">
            <a:avLst/>
          </a:prstGeom>
          <a:solidFill>
            <a:schemeClr val="accent6">
              <a:lumMod val="50000"/>
              <a:alpha val="32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200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Breitbild</PresentationFormat>
  <Paragraphs>19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MS Reference Sans Serif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Carlos Castillo</dc:creator>
  <cp:lastModifiedBy>Carlos Castillo</cp:lastModifiedBy>
  <cp:revision>10</cp:revision>
  <dcterms:created xsi:type="dcterms:W3CDTF">2022-05-05T10:28:41Z</dcterms:created>
  <dcterms:modified xsi:type="dcterms:W3CDTF">2022-05-06T07:44:48Z</dcterms:modified>
</cp:coreProperties>
</file>

<file path=docProps/thumbnail.jpeg>
</file>